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7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336" r:id="rId29"/>
    <p:sldId id="318" r:id="rId30"/>
    <p:sldId id="283" r:id="rId31"/>
    <p:sldId id="284" r:id="rId32"/>
    <p:sldId id="285" r:id="rId33"/>
    <p:sldId id="319" r:id="rId34"/>
    <p:sldId id="330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1" r:id="rId46"/>
    <p:sldId id="332" r:id="rId47"/>
    <p:sldId id="333" r:id="rId48"/>
    <p:sldId id="334" r:id="rId49"/>
    <p:sldId id="335" r:id="rId50"/>
    <p:sldId id="281" r:id="rId51"/>
    <p:sldId id="338" r:id="rId52"/>
    <p:sldId id="339" r:id="rId53"/>
    <p:sldId id="340" r:id="rId54"/>
    <p:sldId id="341" r:id="rId55"/>
    <p:sldId id="343" r:id="rId56"/>
    <p:sldId id="342" r:id="rId57"/>
    <p:sldId id="337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C435-D7EC-4824-8B19-77AB08334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5BEBA-7C5E-4E29-96D2-0E1F28938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3F3B-5734-44E2-A478-8767C0F5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579D3-C957-4DD8-B4B6-464D2A97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55159-7CA1-45B6-8D20-F9CC1C16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00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3FD5-B306-47B6-A514-89000386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DD9AB-BBC4-4A36-8D23-532B352E0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05DCF-B06C-43EF-AD7E-C3E4AC7E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02FD-0DC9-41CC-9858-34A7662F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E6FA-030E-4B9D-B172-7587C688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57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F7B23-AD67-4395-A19C-AE98326B0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A1353-B860-4C9B-A307-60B46E25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B69D-366D-47CC-8090-BF71E6891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CD17-243D-4EE6-A58B-DF24EBD2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C0E9-B223-41BB-AF70-C6B28B5C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98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191-A148-4ACE-A3D2-9FBD8587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1362-D255-4960-A452-51B604F93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676C5-47DC-427F-8C51-B5A3C1D0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3D35-4874-4910-9E0F-DBEFA1D7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43CC6-2B42-41FC-B98C-86B607C6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93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721E-9A5D-4DF1-9BCF-043989F0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C4C1C-6822-4891-B831-3BA29E23A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010D-9772-4B4E-A431-9AA0DACD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0D41-4454-4523-A91D-F234CAC9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9449F-243A-4468-A22D-2E9D9FE1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4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B9D3-12BE-404C-8213-BD8D410E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3772-9491-46DD-BC97-6B82F139D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8DF0B-F927-4170-85E8-09379854E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259FE-41FA-44FB-8873-89A01182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D264F-E6E2-4371-9EE2-692D0ABB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933A6-C4D0-42A2-9B10-B665B188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5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AD20-1510-43A6-9C80-54E9C99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7F952-0426-4F45-BD91-895B7682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4EBF2-63A1-4620-830B-56C7CF9AC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71136-B390-4A66-BAF4-44E69AF33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C3BF0-DE46-4069-BE0F-9DD7480B7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9B096-7414-4B1B-99BE-5C98B553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FDE0D0-4F01-4ED6-BAA0-7C1E9B6C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8D186-06B5-4AE1-AB86-007B5E4C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0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EDE2-DA71-4EFB-A55C-DB902730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C5434-50C2-4EA5-890B-3E8A62A7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DBAD6-0355-4473-BAD4-9744C02A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903D-CF8A-406E-B911-D10A7EE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87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EE4F9-91F2-4340-898B-7AB32C89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3B4D3-3A2C-45C7-B597-E26F5D97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C653F-D020-4E94-B166-87F4C8BD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42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C809-71DF-403C-A7D2-EAC2276C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EDA2B-A8F8-4638-8F59-B9E69369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D0AED-4EF4-4EF9-952C-B7D766980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6D010-8B45-4160-9B46-4BE62998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051DB-3BDA-4CED-9409-AC1C67EB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45455-4034-4594-8C77-EAD0025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73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9F7C-FF15-40DF-92C7-6C1ED0F6D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09F5-BF82-4FFB-BC43-E47D35A8D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8C4D4-155E-4F40-8947-4D0511FA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55DB8-3D42-45E3-8D31-1CA02796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A4121-4A17-458A-AF02-3C31F65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AD19F-ADA8-46DA-B794-165EAB92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5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6F94F-63FB-4037-BD21-8AF5BE04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EE671-79FD-4F4A-9F78-0A64504FD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F7ECA-7004-4500-A7BE-E36518535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BA316-A072-4D53-8DBA-7D55CB944577}" type="datetimeFigureOut">
              <a:rPr lang="en-IN" smtClean="0"/>
              <a:t>08-07-2020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2890-B720-44A1-BFD6-376DD4ED9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A1BD6-36B2-4335-9ED2-3D57D7892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054B9-33B3-482A-91DC-4580DCC4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56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ish4hadoop/SPARK-JAVA" TargetMode="External"/><Relationship Id="rId2" Type="http://schemas.openxmlformats.org/officeDocument/2006/relationships/hyperlink" Target="https://github.com/jleetutorial/sparkTutorial/blob/winutils/winutils.ex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B7CC-DDDE-411C-AA8C-76FDA48C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2AFC-1D30-4B9B-8CA5-6605D2CF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https://github.com/jleetutorial/sparkTutorial/blob/winutils/winutils.exe</a:t>
            </a:r>
            <a:r>
              <a:rPr lang="en-IN" dirty="0"/>
              <a:t>..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https://github.com/Manish4hadoop/SPARK-JAVA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717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9B71-E562-4508-A82F-083B66E2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 SERIALIZATION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C010-7775-4967-A880-03AC3F31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//New Way of </a:t>
            </a:r>
            <a:r>
              <a:rPr lang="en-US" u="sng" dirty="0"/>
              <a:t>Foreach in Java 1.8 is </a:t>
            </a:r>
          </a:p>
          <a:p>
            <a:r>
              <a:rPr lang="en-IN" dirty="0"/>
              <a:t>//</a:t>
            </a:r>
            <a:r>
              <a:rPr lang="en-IN" dirty="0" err="1"/>
              <a:t>SqrtRdd.foreach</a:t>
            </a:r>
            <a:r>
              <a:rPr lang="en-IN" dirty="0"/>
              <a:t>(</a:t>
            </a:r>
            <a:r>
              <a:rPr lang="en-IN" dirty="0" err="1"/>
              <a:t>System.out</a:t>
            </a:r>
            <a:r>
              <a:rPr lang="en-IN" dirty="0"/>
              <a:t>::</a:t>
            </a:r>
            <a:r>
              <a:rPr lang="en-IN" u="sng" dirty="0" err="1"/>
              <a:t>println</a:t>
            </a:r>
            <a:r>
              <a:rPr lang="en-IN" u="sng" dirty="0"/>
              <a:t>);</a:t>
            </a:r>
          </a:p>
          <a:p>
            <a:r>
              <a:rPr lang="en-IN" dirty="0" err="1"/>
              <a:t>System.</a:t>
            </a:r>
            <a:r>
              <a:rPr lang="en-IN" b="1" i="1" dirty="0" err="1"/>
              <a:t>out.print</a:t>
            </a:r>
            <a:r>
              <a:rPr lang="en-IN" b="1" i="1" dirty="0"/>
              <a:t>(result);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267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4ABEC-9DFD-48B2-B85C-16C63DE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028700"/>
            <a:ext cx="121634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7997A-0D09-4ADB-92E8-759EC527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681037"/>
            <a:ext cx="121634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3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1368B-C176-44C8-97D1-FF0B5034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476375"/>
            <a:ext cx="99155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1FA5-550A-4E47-A0B6-8D9865C4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8E4E-5B95-4AA3-8881-6B137579F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43954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public static void main(String[] </a:t>
            </a:r>
            <a:r>
              <a:rPr lang="en-IN" sz="1800" dirty="0" err="1"/>
              <a:t>args</a:t>
            </a:r>
            <a:r>
              <a:rPr lang="en-IN" sz="1800" dirty="0"/>
              <a:t>) </a:t>
            </a:r>
          </a:p>
          <a:p>
            <a:pPr marL="0" indent="0">
              <a:buNone/>
            </a:pPr>
            <a:r>
              <a:rPr lang="en-IN" sz="1800" dirty="0"/>
              <a:t>	{</a:t>
            </a:r>
          </a:p>
          <a:p>
            <a:pPr marL="0" indent="0">
              <a:buNone/>
            </a:pPr>
            <a:r>
              <a:rPr lang="en-IN" sz="1800" dirty="0"/>
              <a:t>		List&lt;Integer&gt; </a:t>
            </a:r>
            <a:r>
              <a:rPr lang="en-IN" sz="1800" dirty="0" err="1"/>
              <a:t>inputData</a:t>
            </a:r>
            <a:r>
              <a:rPr lang="en-IN" sz="1800" dirty="0"/>
              <a:t> = new </a:t>
            </a:r>
            <a:r>
              <a:rPr lang="en-IN" sz="1800" dirty="0" err="1"/>
              <a:t>ArrayList</a:t>
            </a:r>
            <a:r>
              <a:rPr lang="en-IN" sz="1800" dirty="0"/>
              <a:t>&lt;&gt;();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inputData.add</a:t>
            </a:r>
            <a:r>
              <a:rPr lang="en-IN" sz="1800" dirty="0"/>
              <a:t>(35);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inputData.add</a:t>
            </a:r>
            <a:r>
              <a:rPr lang="en-IN" sz="1800" dirty="0"/>
              <a:t>(12);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Logger.getLogger</a:t>
            </a:r>
            <a:r>
              <a:rPr lang="en-IN" sz="1800" dirty="0"/>
              <a:t>("</a:t>
            </a:r>
            <a:r>
              <a:rPr lang="en-IN" sz="1800" dirty="0" err="1"/>
              <a:t>org.apache</a:t>
            </a:r>
            <a:r>
              <a:rPr lang="en-IN" sz="1800" dirty="0"/>
              <a:t>").</a:t>
            </a:r>
            <a:r>
              <a:rPr lang="en-IN" sz="1800" dirty="0" err="1"/>
              <a:t>setLevel</a:t>
            </a:r>
            <a:r>
              <a:rPr lang="en-IN" sz="1800" dirty="0"/>
              <a:t>(</a:t>
            </a:r>
            <a:r>
              <a:rPr lang="en-IN" sz="1800" dirty="0" err="1"/>
              <a:t>Level.WARN</a:t>
            </a:r>
            <a:r>
              <a:rPr lang="en-IN" sz="1800" dirty="0"/>
              <a:t>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SparkConf</a:t>
            </a:r>
            <a:r>
              <a:rPr lang="en-IN" sz="1800" dirty="0"/>
              <a:t> conf = new </a:t>
            </a:r>
            <a:r>
              <a:rPr lang="en-IN" sz="1800" dirty="0" err="1"/>
              <a:t>SparkConf</a:t>
            </a:r>
            <a:r>
              <a:rPr lang="en-IN" sz="1800" dirty="0"/>
              <a:t>().</a:t>
            </a:r>
            <a:r>
              <a:rPr lang="en-IN" sz="1800" dirty="0" err="1"/>
              <a:t>setAppName</a:t>
            </a:r>
            <a:r>
              <a:rPr lang="en-IN" sz="1800" dirty="0"/>
              <a:t>("</a:t>
            </a:r>
            <a:r>
              <a:rPr lang="en-IN" sz="1800" dirty="0" err="1"/>
              <a:t>startingSpark</a:t>
            </a:r>
            <a:r>
              <a:rPr lang="en-IN" sz="1800" dirty="0"/>
              <a:t>").</a:t>
            </a:r>
            <a:r>
              <a:rPr lang="en-IN" sz="1800" dirty="0" err="1"/>
              <a:t>setMaster</a:t>
            </a:r>
            <a:r>
              <a:rPr lang="en-IN" sz="1800" dirty="0"/>
              <a:t>("local[*]");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JavaSparkContext</a:t>
            </a:r>
            <a:r>
              <a:rPr lang="en-IN" sz="1800" dirty="0"/>
              <a:t> </a:t>
            </a:r>
            <a:r>
              <a:rPr lang="en-IN" sz="1800" dirty="0" err="1"/>
              <a:t>sc</a:t>
            </a:r>
            <a:r>
              <a:rPr lang="en-IN" sz="1800" dirty="0"/>
              <a:t> = new </a:t>
            </a:r>
            <a:r>
              <a:rPr lang="en-IN" sz="1800" dirty="0" err="1"/>
              <a:t>JavaSparkContext</a:t>
            </a:r>
            <a:r>
              <a:rPr lang="en-IN" sz="1800" dirty="0"/>
              <a:t>(conf);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JavaRDD</a:t>
            </a:r>
            <a:r>
              <a:rPr lang="en-IN" sz="1800" dirty="0"/>
              <a:t>&lt;Integer&gt; </a:t>
            </a:r>
            <a:r>
              <a:rPr lang="en-IN" sz="1800" dirty="0" err="1"/>
              <a:t>originalIntegers</a:t>
            </a:r>
            <a:r>
              <a:rPr lang="en-IN" sz="1800" dirty="0"/>
              <a:t> = </a:t>
            </a:r>
            <a:r>
              <a:rPr lang="en-IN" sz="1800" dirty="0" err="1"/>
              <a:t>sc.parallelize</a:t>
            </a:r>
            <a:r>
              <a:rPr lang="en-IN" sz="1800" dirty="0"/>
              <a:t>(</a:t>
            </a:r>
            <a:r>
              <a:rPr lang="en-IN" sz="1800" dirty="0" err="1"/>
              <a:t>inputData</a:t>
            </a:r>
            <a:r>
              <a:rPr lang="en-IN" sz="1800" dirty="0"/>
              <a:t>);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JavaRDD</a:t>
            </a:r>
            <a:r>
              <a:rPr lang="en-IN" sz="1800" dirty="0"/>
              <a:t>&lt;Tuple2&lt;Integer, Double&gt;&gt; </a:t>
            </a:r>
            <a:r>
              <a:rPr lang="en-IN" sz="1800" dirty="0" err="1"/>
              <a:t>sqrtRdd</a:t>
            </a:r>
            <a:r>
              <a:rPr lang="en-IN" sz="1800" dirty="0"/>
              <a:t> = </a:t>
            </a:r>
            <a:r>
              <a:rPr lang="en-IN" sz="1800" dirty="0" err="1"/>
              <a:t>originalIntegers.map</a:t>
            </a:r>
            <a:r>
              <a:rPr lang="en-IN" sz="1800" dirty="0"/>
              <a:t>( value -&gt; new Tuple2&lt;&gt;(value, </a:t>
            </a:r>
            <a:r>
              <a:rPr lang="en-IN" sz="1800" dirty="0" err="1"/>
              <a:t>Math.sqrt</a:t>
            </a:r>
            <a:r>
              <a:rPr lang="en-IN" sz="1800" dirty="0"/>
              <a:t>(value)) );</a:t>
            </a:r>
          </a:p>
          <a:p>
            <a:pPr marL="0" indent="0">
              <a:buNone/>
            </a:pPr>
            <a:r>
              <a:rPr lang="en-IN" sz="1800" dirty="0"/>
              <a:t>		new Tuple5(4, 3, 2, 1, 2);</a:t>
            </a:r>
          </a:p>
          <a:p>
            <a:pPr marL="0" indent="0">
              <a:buNone/>
            </a:pPr>
            <a:r>
              <a:rPr lang="en-IN" sz="1800" dirty="0"/>
              <a:t>		new Tuple23()</a:t>
            </a:r>
          </a:p>
          <a:p>
            <a:pPr marL="0" indent="0">
              <a:buNone/>
            </a:pPr>
            <a:r>
              <a:rPr lang="en-IN" sz="1800" dirty="0"/>
              <a:t>		</a:t>
            </a:r>
            <a:r>
              <a:rPr lang="en-IN" sz="1800" dirty="0" err="1"/>
              <a:t>sc.close</a:t>
            </a:r>
            <a:r>
              <a:rPr lang="en-IN" sz="1800" dirty="0"/>
              <a:t>();</a:t>
            </a:r>
          </a:p>
          <a:p>
            <a:pPr marL="0" indent="0">
              <a:buNone/>
            </a:pPr>
            <a:r>
              <a:rPr lang="en-IN" sz="1800" dirty="0"/>
              <a:t>	}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4937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8CAD1-BADB-43D0-AB3A-0907CF47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22" y="3649345"/>
            <a:ext cx="5172075" cy="2514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BE123-BE29-405F-B50E-6E734524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7" y="171450"/>
            <a:ext cx="8010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98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300E-B9DB-4595-8CA0-C357A4EC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RDD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FA644-E0A3-4E03-BFE5-CFED96839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No of </a:t>
            </a:r>
            <a:r>
              <a:rPr lang="en-US" dirty="0" err="1"/>
              <a:t>Warning.No</a:t>
            </a:r>
            <a:r>
              <a:rPr lang="en-US" dirty="0"/>
              <a:t> of Error ??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2ADE0-FD94-4750-BAC9-A228F2C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85" y="2611120"/>
            <a:ext cx="63817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89FF70-CF80-4931-B6DD-3ED904D7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957262"/>
            <a:ext cx="7210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5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95BED-FC50-477C-BF6A-15375D39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23900"/>
            <a:ext cx="98583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E2EE7-990C-487F-A426-A3C13339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6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1576E-E543-4A82-9B8D-7BC9CBE4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09637"/>
            <a:ext cx="70104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2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024C3-1818-4130-97FA-6BD9FBAE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762000"/>
            <a:ext cx="77057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AD4C-6377-488A-A87F-62CC17C8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4" y="0"/>
            <a:ext cx="12005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913E1E-BE54-4126-A984-E5B56C64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0"/>
            <a:ext cx="10515600" cy="1325563"/>
          </a:xfrm>
        </p:spPr>
        <p:txBody>
          <a:bodyPr/>
          <a:lstStyle/>
          <a:p>
            <a:r>
              <a:rPr lang="en-US" dirty="0"/>
              <a:t>or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13E6E-9CC4-4C47-874B-5EDBD078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65"/>
            <a:ext cx="12192000" cy="56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805F5-C00B-4B60-B3F8-1E3A3B44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11567"/>
            <a:ext cx="9429750" cy="56102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C48854-8A61-4993-B033-C091859F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/>
              <a:t>GROUP BY KEY</a:t>
            </a:r>
          </a:p>
        </p:txBody>
      </p:sp>
    </p:spTree>
    <p:extLst>
      <p:ext uri="{BB962C8B-B14F-4D97-AF65-F5344CB8AC3E}">
        <p14:creationId xmlns:p14="http://schemas.microsoft.com/office/powerpoint/2010/main" val="1234623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72CC-9423-481D-8006-A2ABD5E1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FLATMAP &amp;</a:t>
            </a:r>
            <a:r>
              <a:rPr lang="en-IN" dirty="0" err="1"/>
              <a:t>fILTER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61008-210A-4129-A527-03082303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208" y="1825625"/>
            <a:ext cx="6383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8CB0D-1733-4926-97E5-007C2B16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1" y="0"/>
            <a:ext cx="1191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E338-5BE5-4A5D-8FC6-2F742E14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FILTER SINGLE CHARACTER FROM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1FB5E-3C8A-424D-9645-CE1D65D9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0688"/>
            <a:ext cx="118872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6630-5DC3-466F-A3A8-F92492BF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31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7ED8BD-8C03-4737-AFDD-41D91359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C60F3-83AE-45F2-976C-B3BEAB7F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Loading this file as RDD get </a:t>
            </a:r>
            <a:r>
              <a:rPr lang="en-US" b="0" i="0" dirty="0" err="1">
                <a:solidFill>
                  <a:srgbClr val="29303B"/>
                </a:solidFill>
                <a:effectLst/>
                <a:latin typeface="sf pro text"/>
              </a:rPr>
              <a:t>readoff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 all the boring words  &amp; count the words that are remaining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and then find the 10 most frequently used.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9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BB8384-1515-4A9D-A84A-1480BE393626}"/>
              </a:ext>
            </a:extLst>
          </p:cNvPr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&lt;!-- https://mvnrepository.com/artifact/log4j/log4j --&gt;</a:t>
            </a:r>
          </a:p>
          <a:p>
            <a:r>
              <a:rPr lang="en-IN" dirty="0"/>
              <a:t>&lt;dependency&gt;</a:t>
            </a:r>
          </a:p>
          <a:p>
            <a:r>
              <a:rPr lang="en-IN" dirty="0"/>
              <a:t>    &lt;</a:t>
            </a:r>
            <a:r>
              <a:rPr lang="en-IN" dirty="0" err="1"/>
              <a:t>groupId</a:t>
            </a:r>
            <a:r>
              <a:rPr lang="en-IN" dirty="0"/>
              <a:t>&gt;log4j&lt;/</a:t>
            </a:r>
            <a:r>
              <a:rPr lang="en-IN" dirty="0" err="1"/>
              <a:t>groupId</a:t>
            </a:r>
            <a:r>
              <a:rPr lang="en-IN" dirty="0"/>
              <a:t>&gt;</a:t>
            </a:r>
          </a:p>
          <a:p>
            <a:r>
              <a:rPr lang="en-IN" dirty="0"/>
              <a:t>    &lt;</a:t>
            </a:r>
            <a:r>
              <a:rPr lang="en-IN" dirty="0" err="1"/>
              <a:t>artifactId</a:t>
            </a:r>
            <a:r>
              <a:rPr lang="en-IN" dirty="0"/>
              <a:t>&gt;log4j&lt;/</a:t>
            </a:r>
            <a:r>
              <a:rPr lang="en-IN" dirty="0" err="1"/>
              <a:t>artifactId</a:t>
            </a:r>
            <a:r>
              <a:rPr lang="en-IN" dirty="0"/>
              <a:t>&gt;</a:t>
            </a:r>
          </a:p>
          <a:p>
            <a:r>
              <a:rPr lang="en-IN" dirty="0"/>
              <a:t>    &lt;version&gt;1.2.16&lt;/version&gt;</a:t>
            </a:r>
          </a:p>
          <a:p>
            <a:r>
              <a:rPr lang="en-IN" dirty="0"/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697008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D334-8786-424F-BCF2-4659254A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791"/>
                </a:solidFill>
                <a:latin typeface="sf pro text"/>
              </a:rPr>
              <a:t>T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ake the subtitles file in (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C:\\Users\\Manish\\Desktop\\spark_Eclipse\\SparkTraing\\target\\My_Data\\resources\\subtitles\\input.txt"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i="0" dirty="0" err="1">
                <a:solidFill>
                  <a:srgbClr val="29303B"/>
                </a:solidFill>
                <a:effectLst/>
                <a:latin typeface="sf pro text"/>
              </a:rPr>
              <a:t>Wn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 input text file which is a set of subtitles.</a:t>
            </a:r>
            <a:endParaRPr lang="en-US" b="0" i="0" u="sng" dirty="0">
              <a:solidFill>
                <a:srgbClr val="007791"/>
              </a:solidFill>
              <a:effectLst/>
              <a:latin typeface="sf pro text"/>
            </a:endParaRP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we would like to be able to generate automatically a set of 10 key words for that course and </a:t>
            </a:r>
          </a:p>
          <a:p>
            <a:pPr algn="l"/>
            <a:r>
              <a:rPr lang="en-US" dirty="0">
                <a:solidFill>
                  <a:srgbClr val="29303B"/>
                </a:solidFill>
                <a:latin typeface="sf pro text"/>
              </a:rPr>
              <a:t>T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he keywords of course should reflect the major topics in that 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960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4ED3-2B13-4941-B0DF-A647803E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2F9E-1F7E-41EA-A91A-1CE4727B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split this file up into words and count each unique word that appears in this file.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762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3F162-E9EB-4FEB-ACB3-A45D7343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52400"/>
            <a:ext cx="114871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2D4A-41F4-4174-A9A5-6AE3A15A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O/P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D3401-9F01-42E2-944D-DB880FDD5306}"/>
              </a:ext>
            </a:extLst>
          </p:cNvPr>
          <p:cNvSpPr txBox="1"/>
          <p:nvPr/>
        </p:nvSpPr>
        <p:spPr>
          <a:xfrm>
            <a:off x="838200" y="1433175"/>
            <a:ext cx="42011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So all of these timestamps and the sequential number.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And if these blank lines are of no relevance to us it's all.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how do we get rid of this redundant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65D5B-AA23-4FE7-A0D3-B3B7619D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217" y="1257935"/>
            <a:ext cx="6638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9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E956-0C37-4294-9F46-7CAE4262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0"/>
            <a:ext cx="10515600" cy="1243968"/>
          </a:xfrm>
        </p:spPr>
        <p:txBody>
          <a:bodyPr/>
          <a:lstStyle/>
          <a:p>
            <a:r>
              <a:rPr lang="en-IN" dirty="0"/>
              <a:t>Removing Extra Characters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C0594-185A-4463-8E3F-9DFB939E8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968"/>
            <a:ext cx="12192000" cy="56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69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EE9E0-C6D1-4EEE-9DF6-3691D828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47" y="1599247"/>
            <a:ext cx="59912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30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ED82-EEDB-4792-9D22-48097468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Now, All Lower Case /Upper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90ED9-1DF8-4D05-A190-664916E3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456"/>
            <a:ext cx="12192000" cy="50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61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DA58-524E-4DE0-97B3-621B1378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BLANLK LINE</a:t>
            </a:r>
            <a:r>
              <a:rPr lang="en-IN" dirty="0">
                <a:sym typeface="Wingdings" panose="05000000000000000000" pitchFamily="2" charset="2"/>
              </a:rPr>
              <a:t> How to Filter Out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C89F6-C621-4466-AF22-C5AE1365A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71"/>
            <a:ext cx="10515600" cy="43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9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0271C-5647-4071-88C2-7EC7132E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40" y="1372870"/>
            <a:ext cx="5257800" cy="35433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487E0-2212-423C-AAE1-DC0B4ABE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24585"/>
            <a:ext cx="4709160" cy="4351338"/>
          </a:xfrm>
        </p:spPr>
        <p:txBody>
          <a:bodyPr/>
          <a:lstStyle/>
          <a:p>
            <a:r>
              <a:rPr lang="en-IN" dirty="0"/>
              <a:t>There are Still Some more Black Lines</a:t>
            </a:r>
          </a:p>
        </p:txBody>
      </p:sp>
    </p:spTree>
    <p:extLst>
      <p:ext uri="{BB962C8B-B14F-4D97-AF65-F5344CB8AC3E}">
        <p14:creationId xmlns:p14="http://schemas.microsoft.com/office/powerpoint/2010/main" val="1209846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57A75-6793-4447-A2A7-5CEA5D74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169"/>
            <a:ext cx="12192000" cy="44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F5B3BA-E9B3-45E8-9CB3-6C35E03F6408}"/>
              </a:ext>
            </a:extLst>
          </p:cNvPr>
          <p:cNvSpPr/>
          <p:nvPr/>
        </p:nvSpPr>
        <p:spPr>
          <a:xfrm>
            <a:off x="558800" y="388213"/>
            <a:ext cx="1062736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Rdd_Demo_1 {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[])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List&lt;Double&gt;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(20.5);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(21.5);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(22.5);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(23.5);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(24.5);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(25.5);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getLogger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org.apache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setLevel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Level.</a:t>
            </a:r>
            <a:r>
              <a:rPr lang="en-IN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WARN</a:t>
            </a:r>
            <a:r>
              <a:rPr lang="en-IN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SparkConf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>
                <a:solidFill>
                  <a:srgbClr val="6A3E3E"/>
                </a:solidFill>
                <a:latin typeface="Consolas" panose="020B0609020204030204" pitchFamily="49" charset="0"/>
              </a:rPr>
              <a:t>conf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SparkConf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I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startingSpark</a:t>
            </a:r>
            <a:r>
              <a:rPr lang="en-IN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I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setMaster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"local[*]"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JavaSparkContext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JavaSparkContext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conf</a:t>
            </a:r>
            <a:r>
              <a:rPr lang="en-I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endParaRPr lang="en-IN" sz="1200" dirty="0">
              <a:latin typeface="Consolas" panose="020B0609020204030204" pitchFamily="49" charset="0"/>
            </a:endParaRP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JavaRDD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&lt;Double&gt; </a:t>
            </a:r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myRdd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.parallelize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input_data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Double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myRdd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.reduce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)-&gt;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value2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IN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IN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IN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IN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I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endParaRPr lang="en-IN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3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4133-596C-467B-B992-75E5AA90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FLATMAP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D11A-31A8-4AF9-9521-5253F8D0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3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9CFC-15D7-436D-A2E1-6CFF8857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Now, Filter Out Boring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B7A57-5CAC-4A01-901F-4E93C48F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099"/>
            <a:ext cx="12192000" cy="51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8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23A66-E465-4CC9-9FC4-0E992F33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90" y="973772"/>
            <a:ext cx="384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4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AD292-5425-4F73-8A9C-FB6B54E3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105"/>
            <a:ext cx="12192000" cy="5096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B1A013-1E31-44EB-BE03-10BB6546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Just Reorder the Operation</a:t>
            </a:r>
          </a:p>
        </p:txBody>
      </p:sp>
    </p:spTree>
    <p:extLst>
      <p:ext uri="{BB962C8B-B14F-4D97-AF65-F5344CB8AC3E}">
        <p14:creationId xmlns:p14="http://schemas.microsoft.com/office/powerpoint/2010/main" val="392843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D7B1-2270-4DA7-B5A4-E7F395D6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Now, Convert it To PAIR RDD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17EDB-B6E5-41DD-8639-D96786CE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2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44DC-2845-4E3F-92F9-F3779BA6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REDUCE BY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3739B-DEC6-459A-954D-41F5B569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53"/>
            <a:ext cx="12192000" cy="51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70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2FBB-E668-4F7D-9A49-28422139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Now, Sort Them ( </a:t>
            </a:r>
            <a:r>
              <a:rPr lang="en-IN" dirty="0" err="1"/>
              <a:t>SortByKey</a:t>
            </a:r>
            <a:r>
              <a:rPr lang="en-IN" dirty="0"/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59C03-CA2F-4610-8F40-09D17D2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798"/>
            <a:ext cx="12192000" cy="52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11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E4B3-BD90-4717-84A3-CACBEC90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Do Sort By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3AC2A-7997-4971-A4C8-42D6C3A3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621"/>
            <a:ext cx="12192000" cy="49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9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2470-69BE-443C-93CA-1C86703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Make ascending Order /Descending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34427-F1BF-471F-BDB1-86FE5457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2" y="1981517"/>
            <a:ext cx="91725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7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2C5A-E4E1-45CD-8A6E-B7A5F41F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Remove Black Space Count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9C463-E7F0-4F5C-AF44-C11079CF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788"/>
            <a:ext cx="12192000" cy="51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CBE6-EBEB-44D7-8184-0BEA0D46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D580F-096E-451C-8EAA-A3C248D6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38262"/>
            <a:ext cx="67818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9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3CC9-1223-44CD-A1F9-91C05E8F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080" y="2651125"/>
            <a:ext cx="10515600" cy="1325563"/>
          </a:xfrm>
        </p:spPr>
        <p:txBody>
          <a:bodyPr/>
          <a:lstStyle/>
          <a:p>
            <a:r>
              <a:rPr lang="en-IN" b="1" i="0" dirty="0">
                <a:solidFill>
                  <a:srgbClr val="29303B"/>
                </a:solidFill>
                <a:effectLst/>
                <a:latin typeface="sf pro text"/>
              </a:rPr>
              <a:t>Sorts and Coalesce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47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B2D68-0A4A-48BD-AA91-6A7724E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899"/>
            <a:ext cx="12192000" cy="58431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11F63F-3472-4F96-B316-67197BB1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96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Instead of take </a:t>
            </a:r>
            <a:r>
              <a:rPr lang="en-IN" dirty="0">
                <a:solidFill>
                  <a:srgbClr val="FF0000"/>
                </a:solidFill>
                <a:sym typeface="Wingdings" panose="05000000000000000000" pitchFamily="2" charset="2"/>
              </a:rPr>
              <a:t> Foreach Method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35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0373-577F-4E09-BB55-4F66AEC6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40" y="1899285"/>
            <a:ext cx="10515600" cy="1325563"/>
          </a:xfrm>
        </p:spPr>
        <p:txBody>
          <a:bodyPr/>
          <a:lstStyle/>
          <a:p>
            <a:r>
              <a:rPr lang="en-IN" dirty="0"/>
              <a:t>Confused  with Out Put???? </a:t>
            </a:r>
          </a:p>
        </p:txBody>
      </p:sp>
    </p:spTree>
    <p:extLst>
      <p:ext uri="{BB962C8B-B14F-4D97-AF65-F5344CB8AC3E}">
        <p14:creationId xmlns:p14="http://schemas.microsoft.com/office/powerpoint/2010/main" val="2890213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476E6-64AE-4EAA-BA88-4D3C27B6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91"/>
            <a:ext cx="12192000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6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3EC11-68C7-4707-99C2-E7E760C8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68"/>
            <a:ext cx="12192000" cy="63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2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839EA-D1FA-408D-9A67-270879B7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836"/>
            <a:ext cx="12192000" cy="5087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F42778-521D-4C23-8189-F62C74F7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COALESCE</a:t>
            </a:r>
          </a:p>
        </p:txBody>
      </p:sp>
    </p:spTree>
    <p:extLst>
      <p:ext uri="{BB962C8B-B14F-4D97-AF65-F5344CB8AC3E}">
        <p14:creationId xmlns:p14="http://schemas.microsoft.com/office/powerpoint/2010/main" val="1161330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447A-5A00-4DF2-95E5-CF200AA2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Coalesce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6791-6365-4BFD-A7E5-3434EA2E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43" y="0"/>
            <a:ext cx="844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1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258CC-799E-47C0-AF4B-0AA27CFE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</a:t>
            </a:r>
            <a:r>
              <a:rPr lang="en-IN" dirty="0" err="1"/>
              <a:t>CoalEsce</a:t>
            </a:r>
            <a:r>
              <a:rPr lang="en-IN" dirty="0"/>
              <a:t> &amp; Run </a:t>
            </a:r>
          </a:p>
        </p:txBody>
      </p:sp>
    </p:spTree>
    <p:extLst>
      <p:ext uri="{BB962C8B-B14F-4D97-AF65-F5344CB8AC3E}">
        <p14:creationId xmlns:p14="http://schemas.microsoft.com/office/powerpoint/2010/main" val="149509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8C181-AC38-4695-A1D4-E915733F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682"/>
            <a:ext cx="12192000" cy="47015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AA5BAC-DAB8-401D-8AAD-B1D3183E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No of Partitions</a:t>
            </a:r>
          </a:p>
        </p:txBody>
      </p:sp>
    </p:spTree>
    <p:extLst>
      <p:ext uri="{BB962C8B-B14F-4D97-AF65-F5344CB8AC3E}">
        <p14:creationId xmlns:p14="http://schemas.microsoft.com/office/powerpoint/2010/main" val="3531123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A1FA2-5C90-481B-AA85-295D7738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05" y="0"/>
            <a:ext cx="9869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BB0148-6958-45CD-943E-58D4194F862C}"/>
              </a:ext>
            </a:extLst>
          </p:cNvPr>
          <p:cNvSpPr/>
          <p:nvPr/>
        </p:nvSpPr>
        <p:spPr>
          <a:xfrm>
            <a:off x="0" y="-1210697"/>
            <a:ext cx="11734800" cy="1300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package </a:t>
            </a:r>
            <a:r>
              <a:rPr lang="en-IN" b="1" dirty="0" err="1"/>
              <a:t>com.manishSparkJavaspark</a:t>
            </a:r>
            <a:r>
              <a:rPr lang="en-IN" b="1" dirty="0"/>
              <a:t>;</a:t>
            </a:r>
          </a:p>
          <a:p>
            <a:endParaRPr lang="en-IN" dirty="0"/>
          </a:p>
          <a:p>
            <a:r>
              <a:rPr lang="en-IN" b="1" dirty="0"/>
              <a:t>import </a:t>
            </a:r>
            <a:r>
              <a:rPr lang="en-IN" b="1" dirty="0" err="1"/>
              <a:t>java.util.ArrayList</a:t>
            </a:r>
            <a:r>
              <a:rPr lang="en-IN" b="1" dirty="0"/>
              <a:t>;</a:t>
            </a:r>
          </a:p>
          <a:p>
            <a:r>
              <a:rPr lang="en-IN" b="1" dirty="0"/>
              <a:t>import </a:t>
            </a:r>
            <a:r>
              <a:rPr lang="en-IN" b="1" dirty="0" err="1"/>
              <a:t>java.util.List</a:t>
            </a:r>
            <a:r>
              <a:rPr lang="en-IN" b="1" dirty="0"/>
              <a:t>;</a:t>
            </a:r>
          </a:p>
          <a:p>
            <a:endParaRPr lang="en-IN" dirty="0"/>
          </a:p>
          <a:p>
            <a:r>
              <a:rPr lang="en-IN" b="1" dirty="0"/>
              <a:t>import org.apache.log4j.Level;</a:t>
            </a:r>
          </a:p>
          <a:p>
            <a:r>
              <a:rPr lang="en-IN" b="1" dirty="0"/>
              <a:t>import org.apache.log4j.Logger;</a:t>
            </a:r>
          </a:p>
          <a:p>
            <a:r>
              <a:rPr lang="en-IN" b="1" dirty="0"/>
              <a:t>import </a:t>
            </a:r>
            <a:r>
              <a:rPr lang="en-IN" b="1" dirty="0" err="1"/>
              <a:t>org.apache.spark.SparkConf</a:t>
            </a:r>
            <a:r>
              <a:rPr lang="en-IN" b="1" dirty="0"/>
              <a:t>;</a:t>
            </a:r>
          </a:p>
          <a:p>
            <a:r>
              <a:rPr lang="en-IN" b="1" dirty="0"/>
              <a:t>import </a:t>
            </a:r>
            <a:r>
              <a:rPr lang="en-IN" b="1" dirty="0" err="1"/>
              <a:t>org.apache.spark.api.java.JavaRDD</a:t>
            </a:r>
            <a:r>
              <a:rPr lang="en-IN" b="1" dirty="0"/>
              <a:t>;</a:t>
            </a:r>
          </a:p>
          <a:p>
            <a:r>
              <a:rPr lang="fr-FR" b="1" dirty="0"/>
              <a:t>import </a:t>
            </a:r>
            <a:r>
              <a:rPr lang="fr-FR" b="1" dirty="0" err="1"/>
              <a:t>org.apache.spark.api.java.JavaSparkContext</a:t>
            </a:r>
            <a:r>
              <a:rPr lang="fr-FR" b="1" dirty="0"/>
              <a:t>;</a:t>
            </a:r>
          </a:p>
          <a:p>
            <a:endParaRPr lang="en-IN" dirty="0"/>
          </a:p>
          <a:p>
            <a:r>
              <a:rPr lang="en-US" b="1" dirty="0"/>
              <a:t>public class Map_2_Sqrt {</a:t>
            </a:r>
          </a:p>
          <a:p>
            <a:r>
              <a:rPr lang="en-US" b="1" dirty="0"/>
              <a:t>public static void main(String </a:t>
            </a:r>
            <a:r>
              <a:rPr lang="en-US" b="1" dirty="0" err="1"/>
              <a:t>args</a:t>
            </a:r>
            <a:r>
              <a:rPr lang="en-US" b="1" dirty="0"/>
              <a:t>[]) throws </a:t>
            </a:r>
            <a:r>
              <a:rPr lang="en-US" b="1" dirty="0" err="1"/>
              <a:t>InterruptedException</a:t>
            </a:r>
            <a:r>
              <a:rPr lang="en-US" b="1" dirty="0"/>
              <a:t> {</a:t>
            </a:r>
          </a:p>
          <a:p>
            <a:endParaRPr lang="en-IN" dirty="0"/>
          </a:p>
          <a:p>
            <a:r>
              <a:rPr lang="en-IN" dirty="0"/>
              <a:t>List&lt;Integer&gt; </a:t>
            </a:r>
            <a:r>
              <a:rPr lang="en-IN" dirty="0" err="1"/>
              <a:t>input_data</a:t>
            </a:r>
            <a:r>
              <a:rPr lang="en-IN" dirty="0"/>
              <a:t>=</a:t>
            </a:r>
            <a:r>
              <a:rPr lang="en-IN" b="1" dirty="0"/>
              <a:t>new </a:t>
            </a:r>
            <a:r>
              <a:rPr lang="en-IN" b="1" dirty="0" err="1"/>
              <a:t>ArrayList</a:t>
            </a:r>
            <a:r>
              <a:rPr lang="en-IN" b="1" dirty="0"/>
              <a:t>&lt;&gt;();</a:t>
            </a:r>
          </a:p>
          <a:p>
            <a:r>
              <a:rPr lang="en-IN" dirty="0" err="1"/>
              <a:t>input_data.add</a:t>
            </a:r>
            <a:r>
              <a:rPr lang="en-IN" dirty="0"/>
              <a:t>(20);</a:t>
            </a:r>
          </a:p>
          <a:p>
            <a:endParaRPr lang="en-IN" dirty="0"/>
          </a:p>
          <a:p>
            <a:r>
              <a:rPr lang="en-IN" dirty="0" err="1"/>
              <a:t>input_data.add</a:t>
            </a:r>
            <a:r>
              <a:rPr lang="en-IN" dirty="0"/>
              <a:t>(21);</a:t>
            </a:r>
          </a:p>
          <a:p>
            <a:r>
              <a:rPr lang="en-IN" dirty="0" err="1"/>
              <a:t>input_data.add</a:t>
            </a:r>
            <a:r>
              <a:rPr lang="en-IN" dirty="0"/>
              <a:t>(22);</a:t>
            </a:r>
          </a:p>
          <a:p>
            <a:r>
              <a:rPr lang="en-IN" dirty="0" err="1"/>
              <a:t>input_data.add</a:t>
            </a:r>
            <a:r>
              <a:rPr lang="en-IN" dirty="0"/>
              <a:t>(23);</a:t>
            </a:r>
          </a:p>
          <a:p>
            <a:r>
              <a:rPr lang="en-IN" dirty="0" err="1"/>
              <a:t>input_data.add</a:t>
            </a:r>
            <a:r>
              <a:rPr lang="en-IN" dirty="0"/>
              <a:t>(24);</a:t>
            </a:r>
          </a:p>
          <a:p>
            <a:r>
              <a:rPr lang="en-IN" dirty="0" err="1"/>
              <a:t>input_data.add</a:t>
            </a:r>
            <a:r>
              <a:rPr lang="en-IN" dirty="0"/>
              <a:t>(25);</a:t>
            </a:r>
          </a:p>
          <a:p>
            <a:endParaRPr lang="en-IN" dirty="0"/>
          </a:p>
          <a:p>
            <a:r>
              <a:rPr lang="en-IN" dirty="0" err="1"/>
              <a:t>Logger.</a:t>
            </a:r>
            <a:r>
              <a:rPr lang="en-IN" i="1" dirty="0" err="1"/>
              <a:t>getLogger</a:t>
            </a:r>
            <a:r>
              <a:rPr lang="en-IN" i="1" dirty="0"/>
              <a:t>("</a:t>
            </a:r>
            <a:r>
              <a:rPr lang="en-IN" i="1" dirty="0" err="1"/>
              <a:t>org.apache</a:t>
            </a:r>
            <a:r>
              <a:rPr lang="en-IN" i="1" dirty="0"/>
              <a:t>").</a:t>
            </a:r>
            <a:r>
              <a:rPr lang="en-IN" i="1" dirty="0" err="1"/>
              <a:t>setLevel</a:t>
            </a:r>
            <a:r>
              <a:rPr lang="en-IN" i="1" dirty="0"/>
              <a:t>(</a:t>
            </a:r>
            <a:r>
              <a:rPr lang="en-IN" i="1" dirty="0" err="1"/>
              <a:t>Level.</a:t>
            </a:r>
            <a:r>
              <a:rPr lang="en-IN" b="1" i="1" dirty="0" err="1"/>
              <a:t>WARN</a:t>
            </a:r>
            <a:r>
              <a:rPr lang="en-IN" b="1" i="1" dirty="0"/>
              <a:t>);</a:t>
            </a:r>
          </a:p>
          <a:p>
            <a:endParaRPr lang="en-IN" dirty="0"/>
          </a:p>
          <a:p>
            <a:r>
              <a:rPr lang="en-IN" dirty="0" err="1"/>
              <a:t>SparkConf</a:t>
            </a:r>
            <a:r>
              <a:rPr lang="en-IN" dirty="0"/>
              <a:t> conf = </a:t>
            </a:r>
            <a:r>
              <a:rPr lang="en-IN" b="1" dirty="0"/>
              <a:t>new </a:t>
            </a:r>
            <a:r>
              <a:rPr lang="en-IN" b="1" dirty="0" err="1"/>
              <a:t>SparkConf</a:t>
            </a:r>
            <a:r>
              <a:rPr lang="en-IN" b="1" dirty="0"/>
              <a:t>().</a:t>
            </a:r>
            <a:r>
              <a:rPr lang="en-IN" b="1" dirty="0" err="1"/>
              <a:t>setAppName</a:t>
            </a:r>
            <a:r>
              <a:rPr lang="en-IN" b="1" dirty="0"/>
              <a:t>("</a:t>
            </a:r>
            <a:r>
              <a:rPr lang="en-IN" b="1" dirty="0" err="1"/>
              <a:t>startingSpark</a:t>
            </a:r>
            <a:r>
              <a:rPr lang="en-IN" b="1" dirty="0"/>
              <a:t>").</a:t>
            </a:r>
            <a:r>
              <a:rPr lang="en-IN" b="1" dirty="0" err="1"/>
              <a:t>setMaster</a:t>
            </a:r>
            <a:r>
              <a:rPr lang="en-IN" b="1" dirty="0"/>
              <a:t>("local[*]");</a:t>
            </a:r>
          </a:p>
          <a:p>
            <a:r>
              <a:rPr lang="en-IN" dirty="0" err="1"/>
              <a:t>JavaSparkContext</a:t>
            </a:r>
            <a:r>
              <a:rPr lang="en-IN" dirty="0"/>
              <a:t> </a:t>
            </a:r>
            <a:r>
              <a:rPr lang="en-IN" dirty="0" err="1"/>
              <a:t>sc</a:t>
            </a:r>
            <a:r>
              <a:rPr lang="en-IN" dirty="0"/>
              <a:t> = </a:t>
            </a:r>
            <a:r>
              <a:rPr lang="en-IN" b="1" dirty="0"/>
              <a:t>new </a:t>
            </a:r>
            <a:r>
              <a:rPr lang="en-IN" b="1" dirty="0" err="1"/>
              <a:t>JavaSparkContext</a:t>
            </a:r>
            <a:r>
              <a:rPr lang="en-IN" b="1" dirty="0"/>
              <a:t>(conf);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JavaRDD</a:t>
            </a:r>
            <a:r>
              <a:rPr lang="en-IN" dirty="0"/>
              <a:t>&lt;Integer&gt; </a:t>
            </a:r>
            <a:r>
              <a:rPr lang="en-IN" dirty="0" err="1"/>
              <a:t>myRdd</a:t>
            </a:r>
            <a:r>
              <a:rPr lang="en-IN" dirty="0"/>
              <a:t> = </a:t>
            </a:r>
            <a:r>
              <a:rPr lang="en-IN" dirty="0" err="1"/>
              <a:t>sc.parallelize</a:t>
            </a:r>
            <a:r>
              <a:rPr lang="en-IN" dirty="0"/>
              <a:t>(</a:t>
            </a:r>
            <a:r>
              <a:rPr lang="en-IN" dirty="0" err="1"/>
              <a:t>input_data</a:t>
            </a:r>
            <a:r>
              <a:rPr lang="en-IN" dirty="0"/>
              <a:t>);</a:t>
            </a:r>
          </a:p>
          <a:p>
            <a:r>
              <a:rPr lang="en-US" dirty="0"/>
              <a:t>Integer result=</a:t>
            </a:r>
            <a:r>
              <a:rPr lang="en-US" dirty="0" err="1"/>
              <a:t>myRdd.reduce</a:t>
            </a:r>
            <a:r>
              <a:rPr lang="en-US" dirty="0"/>
              <a:t>((value1,value2)-&gt; value1 +value2);</a:t>
            </a:r>
          </a:p>
          <a:p>
            <a:endParaRPr lang="en-IN" dirty="0"/>
          </a:p>
          <a:p>
            <a:r>
              <a:rPr lang="en-IN" dirty="0" err="1"/>
              <a:t>JavaRDD</a:t>
            </a:r>
            <a:r>
              <a:rPr lang="en-IN" dirty="0"/>
              <a:t>&lt;Double&gt; </a:t>
            </a:r>
            <a:r>
              <a:rPr lang="en-IN" dirty="0" err="1"/>
              <a:t>SqrtRdd</a:t>
            </a:r>
            <a:r>
              <a:rPr lang="en-IN" dirty="0"/>
              <a:t> = </a:t>
            </a:r>
            <a:r>
              <a:rPr lang="en-IN" dirty="0" err="1"/>
              <a:t>myRdd.map</a:t>
            </a:r>
            <a:r>
              <a:rPr lang="en-IN" dirty="0"/>
              <a:t>((value)-&gt;</a:t>
            </a:r>
            <a:r>
              <a:rPr lang="en-IN" dirty="0" err="1"/>
              <a:t>Math.</a:t>
            </a:r>
            <a:r>
              <a:rPr lang="en-IN" i="1" dirty="0" err="1"/>
              <a:t>sqrt</a:t>
            </a:r>
            <a:r>
              <a:rPr lang="en-IN" i="1" dirty="0"/>
              <a:t>(value));</a:t>
            </a:r>
          </a:p>
          <a:p>
            <a:r>
              <a:rPr lang="en-IN" dirty="0" err="1"/>
              <a:t>SqrtRdd.foreach</a:t>
            </a:r>
            <a:r>
              <a:rPr lang="en-IN" dirty="0"/>
              <a:t>(value-&gt;</a:t>
            </a:r>
            <a:r>
              <a:rPr lang="en-IN" dirty="0" err="1"/>
              <a:t>System.</a:t>
            </a:r>
            <a:r>
              <a:rPr lang="en-IN" b="1" i="1" dirty="0" err="1"/>
              <a:t>out.println</a:t>
            </a:r>
            <a:r>
              <a:rPr lang="en-IN" b="1" i="1" dirty="0"/>
              <a:t>(value));</a:t>
            </a:r>
          </a:p>
          <a:p>
            <a:r>
              <a:rPr lang="en-US" dirty="0"/>
              <a:t>//New Way of </a:t>
            </a:r>
            <a:r>
              <a:rPr lang="en-US" u="sng" dirty="0"/>
              <a:t>Foreach in Java 1.8 is </a:t>
            </a:r>
          </a:p>
          <a:p>
            <a:r>
              <a:rPr lang="en-IN" dirty="0"/>
              <a:t>//</a:t>
            </a:r>
            <a:r>
              <a:rPr lang="en-IN" dirty="0" err="1"/>
              <a:t>SqrtRdd.foreach</a:t>
            </a:r>
            <a:r>
              <a:rPr lang="en-IN" dirty="0"/>
              <a:t>(</a:t>
            </a:r>
            <a:r>
              <a:rPr lang="en-IN" dirty="0" err="1"/>
              <a:t>System.out</a:t>
            </a:r>
            <a:r>
              <a:rPr lang="en-IN" dirty="0"/>
              <a:t>::</a:t>
            </a:r>
            <a:r>
              <a:rPr lang="en-IN" u="sng" dirty="0" err="1"/>
              <a:t>println</a:t>
            </a:r>
            <a:r>
              <a:rPr lang="en-IN" u="sng" dirty="0"/>
              <a:t>);</a:t>
            </a:r>
          </a:p>
          <a:p>
            <a:r>
              <a:rPr lang="en-IN" dirty="0" err="1"/>
              <a:t>System.</a:t>
            </a:r>
            <a:r>
              <a:rPr lang="en-IN" b="1" i="1" dirty="0" err="1"/>
              <a:t>out.print</a:t>
            </a:r>
            <a:r>
              <a:rPr lang="en-IN" b="1" i="1" dirty="0"/>
              <a:t>(result);</a:t>
            </a:r>
          </a:p>
          <a:p>
            <a:r>
              <a:rPr lang="en-IN" dirty="0" err="1"/>
              <a:t>sc.close</a:t>
            </a:r>
            <a:r>
              <a:rPr lang="en-IN" dirty="0"/>
              <a:t>();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endParaRPr lang="en-IN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431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0F0E3-02EF-4A73-AAB6-A24DA623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642937"/>
            <a:ext cx="11687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2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9C854-8D78-4E2C-88EB-E0A4C5CBA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784985"/>
            <a:ext cx="8086725" cy="43243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500949-9963-44DB-90A1-05DCFE1E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Foreach Works ::::</a:t>
            </a:r>
          </a:p>
        </p:txBody>
      </p:sp>
    </p:spTree>
    <p:extLst>
      <p:ext uri="{BB962C8B-B14F-4D97-AF65-F5344CB8AC3E}">
        <p14:creationId xmlns:p14="http://schemas.microsoft.com/office/powerpoint/2010/main" val="151465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CAA2-E895-4263-90B8-CC58C3A1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CE7-F025-4A02-9491-AD9951A1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foreach 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  <a:sym typeface="Wingdings" panose="05000000000000000000" pitchFamily="2" charset="2"/>
              </a:rPr>
              <a:t>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be careful it's going to execute the lambda on each partition 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in parallel and in parallel will mean threading.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1661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AF6C-5548-49BA-A96B-E90B07B5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Any Action Apart from Foreach will Give Correct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E62E0-D30D-4525-B447-1F7408A8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9" y="2001520"/>
            <a:ext cx="8518101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6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81469-561B-401E-B40C-8400CE07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917"/>
            <a:ext cx="12192000" cy="52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1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DEFD-5310-4A59-BDE0-DF88631D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COALESCE ??? </a:t>
            </a:r>
          </a:p>
        </p:txBody>
      </p:sp>
    </p:spTree>
    <p:extLst>
      <p:ext uri="{BB962C8B-B14F-4D97-AF65-F5344CB8AC3E}">
        <p14:creationId xmlns:p14="http://schemas.microsoft.com/office/powerpoint/2010/main" val="1535938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41E84-AC4C-4AA6-B5DE-69834D06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16"/>
            <a:ext cx="12192000" cy="63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5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F1FD-5597-41A1-BB3E-17396322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173AA-98DC-46EC-AD9C-CBFB3F72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359"/>
            <a:ext cx="11440160" cy="50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3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AC3D-AA8E-4495-AC57-D1F76B21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3818"/>
            <a:ext cx="10515600" cy="1325563"/>
          </a:xfrm>
        </p:spPr>
        <p:txBody>
          <a:bodyPr/>
          <a:lstStyle/>
          <a:p>
            <a:r>
              <a:rPr lang="en-US" dirty="0"/>
              <a:t>JOIN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BFD11-4189-4C93-AE7D-739BE99F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610677"/>
            <a:ext cx="3371850" cy="1990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74B6F-6985-45B5-BDB2-8A3570BC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7" y="1415256"/>
            <a:ext cx="3609975" cy="2619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739706-1943-47B5-837B-95DFA7162BEA}"/>
              </a:ext>
            </a:extLst>
          </p:cNvPr>
          <p:cNvSpPr txBox="1">
            <a:spLocks/>
          </p:cNvSpPr>
          <p:nvPr/>
        </p:nvSpPr>
        <p:spPr>
          <a:xfrm>
            <a:off x="1041400" y="733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Rdd1                                  rdd2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16631-AA07-4EA3-993D-2F775806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75" y="4164806"/>
            <a:ext cx="605726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92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07458-0C06-4AB4-B4E0-66CA0CCF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40" y="4664075"/>
            <a:ext cx="7239000" cy="20002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C46CB1-4116-4632-ADE2-BFFC6BC3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3429000"/>
            <a:ext cx="10515600" cy="1325563"/>
          </a:xfrm>
        </p:spPr>
        <p:txBody>
          <a:bodyPr/>
          <a:lstStyle/>
          <a:p>
            <a:r>
              <a:rPr lang="en-US" dirty="0"/>
              <a:t>Its Kind of TUPLE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7402B-3B20-4058-9D11-E5514BF0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95" y="117475"/>
            <a:ext cx="6951345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EE60-B32F-4966-9A5B-AFECC1E7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Count No of </a:t>
            </a:r>
            <a:r>
              <a:rPr lang="en-IN" dirty="0" err="1"/>
              <a:t>Elemets</a:t>
            </a:r>
            <a:r>
              <a:rPr lang="en-IN" dirty="0"/>
              <a:t> in RDD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80D405-1364-4AA6-A520-147C5DCAFE23}"/>
              </a:ext>
            </a:extLst>
          </p:cNvPr>
          <p:cNvSpPr/>
          <p:nvPr/>
        </p:nvSpPr>
        <p:spPr>
          <a:xfrm>
            <a:off x="1310640" y="2967335"/>
            <a:ext cx="783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//How to Count How many Elements are There in RDD</a:t>
            </a:r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I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SqrtRdd</a:t>
            </a:r>
            <a:r>
              <a:rPr lang="en-I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.count</a:t>
            </a:r>
            <a:r>
              <a:rPr lang="en-I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983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19BE6-A054-4C2E-8BB0-535C78DF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7" y="0"/>
            <a:ext cx="11349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92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833B8-AAD7-437D-A188-CDEA18DA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79" y="828675"/>
            <a:ext cx="433514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78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78B9E-D4C5-4DC7-95EE-84DFAFE1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80975"/>
            <a:ext cx="101822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5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E51BB-3804-495C-9994-925CD2E5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77" y="153670"/>
            <a:ext cx="7400925" cy="354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B66D20-6703-4FC0-AF49-C7CDA5F7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01" y="3981450"/>
            <a:ext cx="4486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1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BF6F-B7FE-4A0C-A118-2E59C805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Modern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D6F92-B238-4EEF-951F-4EEB2582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7" y="1390015"/>
            <a:ext cx="8924925" cy="25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44B79-5243-4D5F-A468-88FDB16532DF}"/>
              </a:ext>
            </a:extLst>
          </p:cNvPr>
          <p:cNvSpPr txBox="1"/>
          <p:nvPr/>
        </p:nvSpPr>
        <p:spPr>
          <a:xfrm>
            <a:off x="838200" y="4025225"/>
            <a:ext cx="110794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f pro text"/>
              </a:rPr>
              <a:t>nulls are problematic because you might cause a null pointer exception later on if you try to do something</a:t>
            </a:r>
          </a:p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sf pro text"/>
              </a:rPr>
              <a:t>with this value.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the idea of </a:t>
            </a:r>
            <a:r>
              <a:rPr lang="en-US" b="0" i="0" dirty="0" err="1">
                <a:solidFill>
                  <a:srgbClr val="29303B"/>
                </a:solidFill>
                <a:effectLst/>
                <a:latin typeface="sf pro text"/>
              </a:rPr>
              <a:t>optionals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 is that wrappers for objects and in the case of use right before you will get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back an optional object put in sight that objects will be the object that you want.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want.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And for the user ID 10 we will still get an object so we won't see a null pointer exception and we can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query that object.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We can ask if the object actually has a value or not.</a:t>
            </a:r>
          </a:p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And it certainly does complicate the tie here on the left hand side.</a:t>
            </a:r>
          </a:p>
          <a:p>
            <a:pPr algn="l"/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/>
            <a:endParaRPr lang="en-US" b="1" i="0" dirty="0">
              <a:solidFill>
                <a:srgbClr val="FF0000"/>
              </a:solidFill>
              <a:effectLst/>
              <a:latin typeface="sf pro text"/>
            </a:endParaRPr>
          </a:p>
        </p:txBody>
      </p:sp>
    </p:spTree>
    <p:extLst>
      <p:ext uri="{BB962C8B-B14F-4D97-AF65-F5344CB8AC3E}">
        <p14:creationId xmlns:p14="http://schemas.microsoft.com/office/powerpoint/2010/main" val="2995240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2B5DCA-D22B-46E9-8FCC-AE40CEBC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53"/>
            <a:ext cx="12192000" cy="4761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697FD-0D48-4F25-A7CC-520CF941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10" y="4724400"/>
            <a:ext cx="10306050" cy="170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5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E0A4-E405-4AD2-85E7-C83D4875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Next:: I want Each Element in RDD should Print in UPPER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C14C0-22B9-4E21-9E10-0C3CFAB4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85" y="1862137"/>
            <a:ext cx="8058150" cy="313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1CF8F-78AE-4A0F-B78D-2F4AAF2F24F7}"/>
              </a:ext>
            </a:extLst>
          </p:cNvPr>
          <p:cNvSpPr txBox="1"/>
          <p:nvPr/>
        </p:nvSpPr>
        <p:spPr>
          <a:xfrm>
            <a:off x="375920" y="4878477"/>
            <a:ext cx="11419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e as to the kinds of flexibility and richness of this functional style</a:t>
            </a:r>
          </a:p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of programming where you're not working with nulls anymore you're always working with objects.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just in a single line I could deal with the possibility of blanks there.</a:t>
            </a:r>
          </a:p>
        </p:txBody>
      </p:sp>
    </p:spTree>
    <p:extLst>
      <p:ext uri="{BB962C8B-B14F-4D97-AF65-F5344CB8AC3E}">
        <p14:creationId xmlns:p14="http://schemas.microsoft.com/office/powerpoint/2010/main" val="3678938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CBCAD5-619B-4B38-B207-66CBBC424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0"/>
            <a:ext cx="7677150" cy="3409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4EC3D-72BE-449B-A259-EB402392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7" y="3698240"/>
            <a:ext cx="6182043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0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3A307-AC8F-4346-988A-B67187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97" y="472440"/>
            <a:ext cx="8010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22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2C801-43EA-47BA-9276-3048BBFC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162050"/>
            <a:ext cx="8086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4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4C8C7-DEDE-45FD-8734-D4E47C80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266825"/>
            <a:ext cx="73818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20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39171-C8D1-4ABF-90E6-62C59E85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402272"/>
            <a:ext cx="7448550" cy="3533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1B391-762D-44C7-80C5-7813299D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45" y="3936047"/>
            <a:ext cx="6350635" cy="29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5842-05FA-4845-86E2-BBDCB0EA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CARTESIAN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64AB2-3DA9-4C36-B165-03C46AE7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758"/>
            <a:ext cx="12192000" cy="46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3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17E112-A9BA-481D-90AC-EA1840F27CC4}"/>
              </a:ext>
            </a:extLst>
          </p:cNvPr>
          <p:cNvSpPr/>
          <p:nvPr/>
        </p:nvSpPr>
        <p:spPr>
          <a:xfrm>
            <a:off x="670560" y="2274838"/>
            <a:ext cx="11003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// how many elements in </a:t>
            </a:r>
            <a:r>
              <a:rPr lang="en-IN" sz="2000" dirty="0" err="1"/>
              <a:t>sqrtRdd</a:t>
            </a:r>
            <a:endParaRPr lang="en-IN" sz="2000" dirty="0"/>
          </a:p>
          <a:p>
            <a:r>
              <a:rPr lang="en-IN" sz="2000" dirty="0"/>
              <a:t>		// using just map and reduce</a:t>
            </a:r>
          </a:p>
          <a:p>
            <a:r>
              <a:rPr lang="en-IN" sz="2000" dirty="0"/>
              <a:t>		</a:t>
            </a:r>
            <a:r>
              <a:rPr lang="en-IN" sz="2000" dirty="0" err="1"/>
              <a:t>JavaRDD</a:t>
            </a:r>
            <a:r>
              <a:rPr lang="en-IN" sz="2000" dirty="0"/>
              <a:t>&lt;Long&gt; </a:t>
            </a:r>
            <a:r>
              <a:rPr lang="en-IN" sz="2000" dirty="0" err="1"/>
              <a:t>singleIntegerRdd</a:t>
            </a:r>
            <a:r>
              <a:rPr lang="en-IN" sz="2000" dirty="0"/>
              <a:t> = </a:t>
            </a:r>
            <a:r>
              <a:rPr lang="en-IN" sz="2000" dirty="0" err="1"/>
              <a:t>sqrtRdd.map</a:t>
            </a:r>
            <a:r>
              <a:rPr lang="en-IN" sz="2000" dirty="0"/>
              <a:t>( value -&gt; 1L);</a:t>
            </a:r>
          </a:p>
          <a:p>
            <a:r>
              <a:rPr lang="en-IN" sz="2000" dirty="0"/>
              <a:t>		Long count = </a:t>
            </a:r>
            <a:r>
              <a:rPr lang="en-IN" sz="2000" dirty="0" err="1"/>
              <a:t>singleIntegerRdd.reduce</a:t>
            </a:r>
            <a:r>
              <a:rPr lang="en-IN" sz="2000" dirty="0"/>
              <a:t>((value1, value2) -&gt; value1 + value2);</a:t>
            </a:r>
          </a:p>
          <a:p>
            <a:r>
              <a:rPr lang="en-IN" sz="2000" dirty="0"/>
              <a:t>		</a:t>
            </a:r>
            <a:r>
              <a:rPr lang="en-IN" sz="2000" dirty="0" err="1"/>
              <a:t>System.out.println</a:t>
            </a:r>
            <a:r>
              <a:rPr lang="en-IN" sz="2000" dirty="0"/>
              <a:t>(count);</a:t>
            </a:r>
          </a:p>
          <a:p>
            <a:r>
              <a:rPr lang="en-IN" sz="20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4753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1288</Words>
  <Application>Microsoft Office PowerPoint</Application>
  <PresentationFormat>Widescreen</PresentationFormat>
  <Paragraphs>173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Consolas</vt:lpstr>
      <vt:lpstr>sf pro text</vt:lpstr>
      <vt:lpstr>Office Theme</vt:lpstr>
      <vt:lpstr>BASIC OPERATION</vt:lpstr>
      <vt:lpstr>PowerPoint Presentation</vt:lpstr>
      <vt:lpstr>PowerPoint Presentation</vt:lpstr>
      <vt:lpstr>PowerPoint Presentation</vt:lpstr>
      <vt:lpstr>MAP</vt:lpstr>
      <vt:lpstr>PowerPoint Presentation</vt:lpstr>
      <vt:lpstr>How to Count No of Elemets in RDD</vt:lpstr>
      <vt:lpstr>PowerPoint Presentation</vt:lpstr>
      <vt:lpstr>PowerPoint Presentation</vt:lpstr>
      <vt:lpstr>NOT SERIALIZATION ERROR</vt:lpstr>
      <vt:lpstr>PowerPoint Presentation</vt:lpstr>
      <vt:lpstr>PowerPoint Presentation</vt:lpstr>
      <vt:lpstr>PowerPoint Presentation</vt:lpstr>
      <vt:lpstr>TUPLE</vt:lpstr>
      <vt:lpstr>PowerPoint Presentation</vt:lpstr>
      <vt:lpstr>PowerPoint Presentation</vt:lpstr>
      <vt:lpstr>PAIR RDD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</vt:lpstr>
      <vt:lpstr>GROUP BY KEY</vt:lpstr>
      <vt:lpstr>FLATMAP &amp;fILTER</vt:lpstr>
      <vt:lpstr>PowerPoint Presentation</vt:lpstr>
      <vt:lpstr>FILTER SINGLE CHARACTER FROM DATA</vt:lpstr>
      <vt:lpstr>proj</vt:lpstr>
      <vt:lpstr>PowerPoint Presentation</vt:lpstr>
      <vt:lpstr>PowerPoint Presentation</vt:lpstr>
      <vt:lpstr>PowerPoint Presentation</vt:lpstr>
      <vt:lpstr>PowerPoint Presentation</vt:lpstr>
      <vt:lpstr>O/P</vt:lpstr>
      <vt:lpstr>Removing Extra Characters</vt:lpstr>
      <vt:lpstr>PowerPoint Presentation</vt:lpstr>
      <vt:lpstr>Now, All Lower Case /Upper Case</vt:lpstr>
      <vt:lpstr>BLANLK LINE How to Filter Out</vt:lpstr>
      <vt:lpstr>PowerPoint Presentation</vt:lpstr>
      <vt:lpstr>PowerPoint Presentation</vt:lpstr>
      <vt:lpstr>FLATMAP </vt:lpstr>
      <vt:lpstr>Now, Filter Out Boring Words</vt:lpstr>
      <vt:lpstr>PowerPoint Presentation</vt:lpstr>
      <vt:lpstr>Just Reorder the Operation</vt:lpstr>
      <vt:lpstr>Now, Convert it To PAIR RDD</vt:lpstr>
      <vt:lpstr>Apply REDUCE BY Key</vt:lpstr>
      <vt:lpstr>Now, Sort Them ( SortByKey)  </vt:lpstr>
      <vt:lpstr>How to Do Sort By Value</vt:lpstr>
      <vt:lpstr>How to Make ascending Order /Descending</vt:lpstr>
      <vt:lpstr>How to Remove Black Space Count Data</vt:lpstr>
      <vt:lpstr>Sorts and Coalesce</vt:lpstr>
      <vt:lpstr>Instead of take  Foreach Method</vt:lpstr>
      <vt:lpstr>Confused  with Out Put???? </vt:lpstr>
      <vt:lpstr>PowerPoint Presentation</vt:lpstr>
      <vt:lpstr>PowerPoint Presentation</vt:lpstr>
      <vt:lpstr>COALESCE</vt:lpstr>
      <vt:lpstr>Coalesce</vt:lpstr>
      <vt:lpstr>Remove CoalEsce &amp; Run </vt:lpstr>
      <vt:lpstr>Check No of Partitions</vt:lpstr>
      <vt:lpstr>PowerPoint Presentation</vt:lpstr>
      <vt:lpstr>PowerPoint Presentation</vt:lpstr>
      <vt:lpstr>How Foreach Works ::::</vt:lpstr>
      <vt:lpstr>PowerPoint Presentation</vt:lpstr>
      <vt:lpstr>Any Action Apart from Foreach will Give Correct Answer</vt:lpstr>
      <vt:lpstr>PowerPoint Presentation</vt:lpstr>
      <vt:lpstr>Why COALESCE ??? </vt:lpstr>
      <vt:lpstr>PowerPoint Presentation</vt:lpstr>
      <vt:lpstr>COLLECT METHOD</vt:lpstr>
      <vt:lpstr>JOIN</vt:lpstr>
      <vt:lpstr>Its Kind of TUPLE</vt:lpstr>
      <vt:lpstr>PowerPoint Presentation</vt:lpstr>
      <vt:lpstr>PowerPoint Presentation</vt:lpstr>
      <vt:lpstr>PowerPoint Presentation</vt:lpstr>
      <vt:lpstr>PowerPoint Presentation</vt:lpstr>
      <vt:lpstr>Modern SYNTAX</vt:lpstr>
      <vt:lpstr>PowerPoint Presentation</vt:lpstr>
      <vt:lpstr>Next:: I want Each Element in RDD should Print in UPPER CASE</vt:lpstr>
      <vt:lpstr>PowerPoint Presentation</vt:lpstr>
      <vt:lpstr>PowerPoint Presentation</vt:lpstr>
      <vt:lpstr>PowerPoint Presentation</vt:lpstr>
      <vt:lpstr>PowerPoint Presentation</vt:lpstr>
      <vt:lpstr>CARTESIAN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OPERATION</dc:title>
  <dc:creator>manish singh</dc:creator>
  <cp:lastModifiedBy>manish singh</cp:lastModifiedBy>
  <cp:revision>47</cp:revision>
  <dcterms:created xsi:type="dcterms:W3CDTF">2020-06-30T12:50:38Z</dcterms:created>
  <dcterms:modified xsi:type="dcterms:W3CDTF">2020-07-08T12:29:56Z</dcterms:modified>
</cp:coreProperties>
</file>